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ato" charset="1" panose="020F0502020204030203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2.sv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5742" r="0" b="-3980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1.目標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2.阻礙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784071" y="0"/>
            <a:ext cx="12784071" cy="10287000"/>
            <a:chOff x="0" y="0"/>
            <a:chExt cx="3366998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3.努力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94" t="0" r="-9294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4.結果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3130524" y="1239777"/>
            <a:ext cx="6523023" cy="7807446"/>
          </a:xfrm>
          <a:custGeom>
            <a:avLst/>
            <a:gdLst/>
            <a:ahLst/>
            <a:cxnLst/>
            <a:rect r="r" b="b" t="t" l="l"/>
            <a:pathLst>
              <a:path h="7807446" w="6523023">
                <a:moveTo>
                  <a:pt x="0" y="0"/>
                </a:moveTo>
                <a:lnTo>
                  <a:pt x="6523023" y="0"/>
                </a:lnTo>
                <a:lnTo>
                  <a:pt x="6523023" y="7807446"/>
                </a:lnTo>
                <a:lnTo>
                  <a:pt x="0" y="78074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47" t="-1617" r="0" b="-24721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5.意外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9" t="0" r="-59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6.轉彎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3" r="0" b="-93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84071" cy="10287000"/>
            <a:chOff x="0" y="0"/>
            <a:chExt cx="33669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669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66998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67798" y="0"/>
            <a:ext cx="1620203" cy="10287000"/>
          </a:xfrm>
          <a:custGeom>
            <a:avLst/>
            <a:gdLst/>
            <a:ahLst/>
            <a:cxnLst/>
            <a:rect r="r" b="b" t="t" l="l"/>
            <a:pathLst>
              <a:path h="10287000" w="1620203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6760" y="9463330"/>
            <a:ext cx="3601190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923" y="544513"/>
            <a:ext cx="40635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7.結局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14540" y="2052035"/>
            <a:ext cx="10514187" cy="7005077"/>
          </a:xfrm>
          <a:custGeom>
            <a:avLst/>
            <a:gdLst/>
            <a:ahLst/>
            <a:cxnLst/>
            <a:rect r="r" b="b" t="t" l="l"/>
            <a:pathLst>
              <a:path h="7005077" w="10514187">
                <a:moveTo>
                  <a:pt x="0" y="0"/>
                </a:moveTo>
                <a:lnTo>
                  <a:pt x="10514187" y="0"/>
                </a:lnTo>
                <a:lnTo>
                  <a:pt x="10514187" y="7005078"/>
                </a:lnTo>
                <a:lnTo>
                  <a:pt x="0" y="7005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22" t="0" r="-9222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DAGWGEQxcU8</dc:identifier>
  <dcterms:modified xsi:type="dcterms:W3CDTF">2011-08-01T06:04:30Z</dcterms:modified>
  <cp:revision>1</cp:revision>
  <dc:title>動態捕捉hw3</dc:title>
</cp:coreProperties>
</file>

<file path=docProps/thumbnail.jpeg>
</file>